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  <p:sldId id="270" r:id="rId15"/>
    <p:sldId id="272" r:id="rId16"/>
    <p:sldId id="271" r:id="rId17"/>
    <p:sldId id="279" r:id="rId18"/>
    <p:sldId id="273" r:id="rId19"/>
    <p:sldId id="274" r:id="rId20"/>
    <p:sldId id="275" r:id="rId21"/>
    <p:sldId id="276" r:id="rId22"/>
    <p:sldId id="277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595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пройти регистрацию в ЕРУЗ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6F720F-223F-418F-9F0A-4F6CF23B5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12200" r="2750" b="6601"/>
          <a:stretch/>
        </p:blipFill>
        <p:spPr>
          <a:xfrm>
            <a:off x="3287484" y="1911470"/>
            <a:ext cx="5391149" cy="3032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04664"/>
            <a:ext cx="9746361" cy="588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591"/>
          <a:stretch/>
        </p:blipFill>
        <p:spPr bwMode="auto">
          <a:xfrm>
            <a:off x="0" y="332656"/>
            <a:ext cx="9200094" cy="54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6D6B33-F068-46DF-8D21-2E24235784E1}"/>
              </a:ext>
            </a:extLst>
          </p:cNvPr>
          <p:cNvSpPr/>
          <p:nvPr/>
        </p:nvSpPr>
        <p:spPr>
          <a:xfrm>
            <a:off x="5148064" y="4869160"/>
            <a:ext cx="93610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616"/>
          <a:stretch/>
        </p:blipFill>
        <p:spPr bwMode="auto">
          <a:xfrm>
            <a:off x="-2201" y="620688"/>
            <a:ext cx="9110705" cy="536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6172" t="32489" r="22372" b="17593"/>
          <a:stretch>
            <a:fillRect/>
          </a:stretch>
        </p:blipFill>
        <p:spPr bwMode="auto">
          <a:xfrm>
            <a:off x="107504" y="188640"/>
            <a:ext cx="8928992" cy="64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61" y="332656"/>
            <a:ext cx="8959239" cy="541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DD9D7B-396D-4603-8767-77AE677B9919}"/>
              </a:ext>
            </a:extLst>
          </p:cNvPr>
          <p:cNvSpPr/>
          <p:nvPr/>
        </p:nvSpPr>
        <p:spPr>
          <a:xfrm>
            <a:off x="2627784" y="3212975"/>
            <a:ext cx="2592288" cy="258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692" t="2630" r="16188"/>
          <a:stretch/>
        </p:blipFill>
        <p:spPr bwMode="auto">
          <a:xfrm>
            <a:off x="971600" y="79840"/>
            <a:ext cx="7632848" cy="649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52713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14E6B4-1127-4C4C-9C06-514CE7C1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312"/>
            <a:ext cx="9144000" cy="49053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E59982-BEE9-4372-928F-CC8F176BA1BF}"/>
              </a:ext>
            </a:extLst>
          </p:cNvPr>
          <p:cNvSpPr/>
          <p:nvPr/>
        </p:nvSpPr>
        <p:spPr>
          <a:xfrm>
            <a:off x="6804248" y="2420888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1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6306D7-7731-48D3-B399-3ED892852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98" y="1028080"/>
            <a:ext cx="8951004" cy="480184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53EF73-E204-4A2C-AF77-28F8F73E0F07}"/>
              </a:ext>
            </a:extLst>
          </p:cNvPr>
          <p:cNvSpPr/>
          <p:nvPr/>
        </p:nvSpPr>
        <p:spPr>
          <a:xfrm>
            <a:off x="2483768" y="3068960"/>
            <a:ext cx="41044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35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4DF866-DB73-4E42-8F1D-07F25D08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49053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D50656-0843-4249-A1BE-05F307FF64B7}"/>
              </a:ext>
            </a:extLst>
          </p:cNvPr>
          <p:cNvSpPr/>
          <p:nvPr/>
        </p:nvSpPr>
        <p:spPr>
          <a:xfrm>
            <a:off x="2555776" y="3933056"/>
            <a:ext cx="40324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9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148" t="8000" r="4812"/>
          <a:stretch>
            <a:fillRect/>
          </a:stretch>
        </p:blipFill>
        <p:spPr bwMode="auto">
          <a:xfrm>
            <a:off x="35496" y="260648"/>
            <a:ext cx="9063111" cy="63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0EAD92-1506-43D0-80B8-98B8C0AA1B3C}"/>
              </a:ext>
            </a:extLst>
          </p:cNvPr>
          <p:cNvSpPr/>
          <p:nvPr/>
        </p:nvSpPr>
        <p:spPr>
          <a:xfrm>
            <a:off x="5004048" y="2564904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340867-4840-4E6E-A504-374179FD7DEE}"/>
              </a:ext>
            </a:extLst>
          </p:cNvPr>
          <p:cNvSpPr/>
          <p:nvPr/>
        </p:nvSpPr>
        <p:spPr>
          <a:xfrm>
            <a:off x="683568" y="3065714"/>
            <a:ext cx="3888432" cy="867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0DFA40-2430-433F-A93B-2F0798CD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312"/>
            <a:ext cx="91440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53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7EB26-03BB-4760-84E9-F3A549AE7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1" t="13301" r="9051"/>
          <a:stretch/>
        </p:blipFill>
        <p:spPr>
          <a:xfrm>
            <a:off x="0" y="692696"/>
            <a:ext cx="9143999" cy="529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97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6F29AB-5962-467D-86B5-91E5B9F4B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1834" r="10625"/>
          <a:stretch/>
        </p:blipFill>
        <p:spPr>
          <a:xfrm>
            <a:off x="22066" y="764704"/>
            <a:ext cx="9121934" cy="553409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0F4761-298E-4A10-8A47-69618F45E7FB}"/>
              </a:ext>
            </a:extLst>
          </p:cNvPr>
          <p:cNvSpPr/>
          <p:nvPr/>
        </p:nvSpPr>
        <p:spPr>
          <a:xfrm>
            <a:off x="7740352" y="5733256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56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DE5E91-7008-4B20-AE20-0EF383325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28" t="14301" r="15106" b="1"/>
          <a:stretch/>
        </p:blipFill>
        <p:spPr>
          <a:xfrm>
            <a:off x="9554" y="490364"/>
            <a:ext cx="9143980" cy="587727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9117A0-73DA-4765-B022-C5C9042CAFF1}"/>
              </a:ext>
            </a:extLst>
          </p:cNvPr>
          <p:cNvSpPr/>
          <p:nvPr/>
        </p:nvSpPr>
        <p:spPr>
          <a:xfrm>
            <a:off x="8172400" y="5733256"/>
            <a:ext cx="79208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BB58F3-3C78-4DC4-B10E-9A137B667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13301" r="9050"/>
          <a:stretch/>
        </p:blipFill>
        <p:spPr>
          <a:xfrm>
            <a:off x="0" y="724285"/>
            <a:ext cx="9144000" cy="5260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E86569-A43B-489D-92C9-6C4385BDE16A}"/>
              </a:ext>
            </a:extLst>
          </p:cNvPr>
          <p:cNvSpPr/>
          <p:nvPr/>
        </p:nvSpPr>
        <p:spPr>
          <a:xfrm>
            <a:off x="323528" y="3717032"/>
            <a:ext cx="115212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0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927" t="8846" r="14883"/>
          <a:stretch>
            <a:fillRect/>
          </a:stretch>
        </p:blipFill>
        <p:spPr bwMode="auto">
          <a:xfrm>
            <a:off x="179512" y="116631"/>
            <a:ext cx="8064896" cy="661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20072" y="980728"/>
            <a:ext cx="5760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725144"/>
            <a:ext cx="30327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471" t="9088" r="12154"/>
          <a:stretch>
            <a:fillRect/>
          </a:stretch>
        </p:blipFill>
        <p:spPr bwMode="auto">
          <a:xfrm>
            <a:off x="251520" y="181063"/>
            <a:ext cx="8676456" cy="66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2E4514-95C8-41ED-B676-FAD471D1FDF8}"/>
              </a:ext>
            </a:extLst>
          </p:cNvPr>
          <p:cNvSpPr/>
          <p:nvPr/>
        </p:nvSpPr>
        <p:spPr>
          <a:xfrm>
            <a:off x="6084168" y="2852936"/>
            <a:ext cx="19442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539" t="14286" r="24676" b="5195"/>
          <a:stretch>
            <a:fillRect/>
          </a:stretch>
        </p:blipFill>
        <p:spPr bwMode="auto">
          <a:xfrm>
            <a:off x="1043608" y="260648"/>
            <a:ext cx="6840760" cy="642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235" t="20057" r="25023" b="2225"/>
          <a:stretch>
            <a:fillRect/>
          </a:stretch>
        </p:blipFill>
        <p:spPr bwMode="auto">
          <a:xfrm>
            <a:off x="1331640" y="188640"/>
            <a:ext cx="6984776" cy="646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2687" r="10951"/>
          <a:stretch>
            <a:fillRect/>
          </a:stretch>
        </p:blipFill>
        <p:spPr bwMode="auto">
          <a:xfrm>
            <a:off x="179512" y="620688"/>
            <a:ext cx="8764829" cy="578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1E8C73-04D1-4337-99D2-EB651B1BD221}"/>
              </a:ext>
            </a:extLst>
          </p:cNvPr>
          <p:cNvSpPr/>
          <p:nvPr/>
        </p:nvSpPr>
        <p:spPr>
          <a:xfrm>
            <a:off x="755576" y="548680"/>
            <a:ext cx="1584176" cy="280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F549CB-99EF-4526-9CFF-3813A1ABFCA4}"/>
              </a:ext>
            </a:extLst>
          </p:cNvPr>
          <p:cNvSpPr txBox="1"/>
          <p:nvPr/>
        </p:nvSpPr>
        <p:spPr>
          <a:xfrm>
            <a:off x="611560" y="14127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esia.gosuslugi.ru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A9BA13-C62F-486F-B252-CC33560B1AF6}"/>
              </a:ext>
            </a:extLst>
          </p:cNvPr>
          <p:cNvSpPr/>
          <p:nvPr/>
        </p:nvSpPr>
        <p:spPr>
          <a:xfrm>
            <a:off x="515312" y="1412776"/>
            <a:ext cx="208823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AED00BF-BA29-4C9E-833B-3554F27CDA33}"/>
              </a:ext>
            </a:extLst>
          </p:cNvPr>
          <p:cNvCxnSpPr>
            <a:cxnSpLocks/>
          </p:cNvCxnSpPr>
          <p:nvPr/>
        </p:nvCxnSpPr>
        <p:spPr>
          <a:xfrm>
            <a:off x="1547664" y="836712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2365" r="16412"/>
          <a:stretch>
            <a:fillRect/>
          </a:stretch>
        </p:blipFill>
        <p:spPr bwMode="auto">
          <a:xfrm>
            <a:off x="323528" y="404664"/>
            <a:ext cx="8424936" cy="594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547056" cy="516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34D00C-4E2F-4682-B2B6-56F762F767A6}"/>
              </a:ext>
            </a:extLst>
          </p:cNvPr>
          <p:cNvSpPr/>
          <p:nvPr/>
        </p:nvSpPr>
        <p:spPr>
          <a:xfrm>
            <a:off x="4932040" y="2276872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</Words>
  <Application>Microsoft Office PowerPoint</Application>
  <PresentationFormat>Экран (4:3)</PresentationFormat>
  <Paragraphs>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Как пройти регистрацию в ЕРУЗ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пройти регистрацию в ЕРУЗ</dc:title>
  <dc:creator>Светлана Аппба</dc:creator>
  <cp:lastModifiedBy>Светлана Аппба</cp:lastModifiedBy>
  <cp:revision>3</cp:revision>
  <dcterms:created xsi:type="dcterms:W3CDTF">2019-01-21T13:04:22Z</dcterms:created>
  <dcterms:modified xsi:type="dcterms:W3CDTF">2019-01-21T13:13:03Z</dcterms:modified>
</cp:coreProperties>
</file>